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4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CC0000"/>
                </a:solidFill>
              </a:rPr>
              <a:t>Las </a:t>
            </a:r>
            <a:r>
              <a:rPr lang="en-US" altLang="en-US" dirty="0" err="1">
                <a:solidFill>
                  <a:srgbClr val="CC0000"/>
                </a:solidFill>
              </a:rPr>
              <a:t>contracciones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b="1" dirty="0">
                <a:solidFill>
                  <a:schemeClr val="accent2"/>
                </a:solidFill>
              </a:rPr>
              <a:t>al</a:t>
            </a:r>
            <a:r>
              <a:rPr lang="en-US" altLang="en-US" b="1" dirty="0">
                <a:solidFill>
                  <a:srgbClr val="CC0000"/>
                </a:solidFill>
              </a:rPr>
              <a:t> </a:t>
            </a:r>
            <a:r>
              <a:rPr lang="en-US" altLang="en-US" dirty="0">
                <a:solidFill>
                  <a:srgbClr val="CC0000"/>
                </a:solidFill>
              </a:rPr>
              <a:t>y</a:t>
            </a:r>
            <a:r>
              <a:rPr lang="en-US" altLang="en-US" b="1" dirty="0">
                <a:solidFill>
                  <a:srgbClr val="CC0000"/>
                </a:solidFill>
              </a:rPr>
              <a:t> </a:t>
            </a:r>
            <a:r>
              <a:rPr lang="en-US" altLang="en-US" b="1" dirty="0">
                <a:solidFill>
                  <a:schemeClr val="accent2"/>
                </a:solidFill>
              </a:rPr>
              <a:t>del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“to” o 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smtClean="0"/>
              <a:t>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457200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tabLst>
                <a:tab pos="2919413" algn="l"/>
              </a:tabLst>
            </a:pPr>
            <a:r>
              <a:rPr lang="en-US" kern="0" dirty="0" err="1" smtClean="0">
                <a:solidFill>
                  <a:srgbClr val="FF0000"/>
                </a:solidFill>
              </a:rPr>
              <a:t>Proposito</a:t>
            </a:r>
            <a:r>
              <a:rPr lang="en-US" kern="0" smtClean="0">
                <a:solidFill>
                  <a:srgbClr val="FF0000"/>
                </a:solidFill>
              </a:rPr>
              <a:t> 66 b			08/05/18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verbo</a:t>
            </a:r>
            <a:r>
              <a:rPr lang="es-ES_tradnl" altLang="en-US" dirty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4636" y="960437"/>
            <a:ext cx="8763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&amp; complete with the ‘Personal </a:t>
            </a:r>
            <a:r>
              <a:rPr lang="en-US" b="1" kern="0" smtClean="0"/>
              <a:t>A</a:t>
            </a:r>
            <a:r>
              <a:rPr lang="en-US" kern="0" smtClean="0"/>
              <a:t>’ if necessary or write </a:t>
            </a:r>
            <a:r>
              <a:rPr lang="en-US" b="1" kern="0" smtClean="0"/>
              <a:t>X</a:t>
            </a:r>
            <a:r>
              <a:rPr lang="en-US" kern="0" smtClean="0"/>
              <a:t> if not necessary.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Mira _____ un programa.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Busca ____ informacion en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Escucha _____ sus padres.</a:t>
            </a:r>
          </a:p>
          <a:p>
            <a:r>
              <a:rPr lang="en-US" kern="0" smtClean="0"/>
              <a:t>Copy and complete with </a:t>
            </a:r>
            <a:r>
              <a:rPr lang="en-US" b="1" kern="0" smtClean="0"/>
              <a:t>a</a:t>
            </a:r>
            <a:r>
              <a:rPr lang="en-US" kern="0" smtClean="0"/>
              <a:t> +</a:t>
            </a:r>
            <a:r>
              <a:rPr lang="en-US" i="1" kern="0" smtClean="0"/>
              <a:t> definite article</a:t>
            </a:r>
            <a:endParaRPr lang="en-US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Raul va _____ clase de drama.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Nosotros vamos _____ escuela a pie.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voy ____ auditorio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047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>
                <a:solidFill>
                  <a:srgbClr val="CC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/>
          </a:p>
          <a:p>
            <a:pPr lvl="1"/>
            <a:r>
              <a:rPr lang="es-ES_tradnl" altLang="en-US" dirty="0" smtClean="0"/>
              <a:t># 10 and # 13</a:t>
            </a:r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</a:p>
          <a:p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3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NO LATER </a:t>
            </a:r>
            <a:r>
              <a:rPr lang="es-ES_tradnl" altLang="en-US" dirty="0" err="1" smtClean="0"/>
              <a:t>than</a:t>
            </a:r>
            <a:r>
              <a:rPr lang="es-ES_tradnl" altLang="en-US" dirty="0" smtClean="0"/>
              <a:t> NEXT TUESDAY</a:t>
            </a:r>
          </a:p>
          <a:p>
            <a:r>
              <a:rPr lang="es-ES_tradnl" altLang="en-US" dirty="0" err="1" smtClean="0"/>
              <a:t>Finish</a:t>
            </a:r>
            <a:r>
              <a:rPr lang="es-ES_tradnl" altLang="en-US" dirty="0" smtClean="0"/>
              <a:t> </a:t>
            </a:r>
            <a:r>
              <a:rPr lang="es-ES_tradnl" altLang="en-US" smtClean="0"/>
              <a:t>classwork</a:t>
            </a:r>
            <a:endParaRPr lang="es-ES_tradnl" altLang="en-US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# </a:t>
            </a:r>
            <a:r>
              <a:rPr lang="en-US" altLang="en-US" smtClean="0">
                <a:solidFill>
                  <a:srgbClr val="CC0000"/>
                </a:solidFill>
              </a:rPr>
              <a:t>66b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9739</TotalTime>
  <Words>278</Words>
  <Application>Microsoft Office PowerPoint</Application>
  <PresentationFormat>On-screen Show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Las contracciones al y del</vt:lpstr>
      <vt:lpstr>PowerPoint Presentation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57</cp:revision>
  <cp:lastPrinted>2016-05-23T15:41:32Z</cp:lastPrinted>
  <dcterms:created xsi:type="dcterms:W3CDTF">2010-10-25T13:11:41Z</dcterms:created>
  <dcterms:modified xsi:type="dcterms:W3CDTF">2018-05-08T14:40:04Z</dcterms:modified>
</cp:coreProperties>
</file>